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1955B-5BEF-4E29-9DA3-C899789C234F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4636A-7E88-4F9C-BB0C-C76035C0CF3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1955B-5BEF-4E29-9DA3-C899789C234F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4636A-7E88-4F9C-BB0C-C76035C0C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1955B-5BEF-4E29-9DA3-C899789C234F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4636A-7E88-4F9C-BB0C-C76035C0C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1955B-5BEF-4E29-9DA3-C899789C234F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4636A-7E88-4F9C-BB0C-C76035C0C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1955B-5BEF-4E29-9DA3-C899789C234F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4636A-7E88-4F9C-BB0C-C76035C0CF3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1955B-5BEF-4E29-9DA3-C899789C234F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4636A-7E88-4F9C-BB0C-C76035C0C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1955B-5BEF-4E29-9DA3-C899789C234F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4636A-7E88-4F9C-BB0C-C76035C0C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1955B-5BEF-4E29-9DA3-C899789C234F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4636A-7E88-4F9C-BB0C-C76035C0C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1955B-5BEF-4E29-9DA3-C899789C234F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4636A-7E88-4F9C-BB0C-C76035C0C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1955B-5BEF-4E29-9DA3-C899789C234F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4636A-7E88-4F9C-BB0C-C76035C0C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1955B-5BEF-4E29-9DA3-C899789C234F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844636A-7E88-4F9C-BB0C-C76035C0CF3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61955B-5BEF-4E29-9DA3-C899789C234F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44636A-7E88-4F9C-BB0C-C76035C0CF3F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 Literary Terms (Poetry)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 smtClean="0"/>
              <a:t>Simile </a:t>
            </a:r>
            <a:r>
              <a:rPr lang="en-US" dirty="0"/>
              <a:t>– a figure of speech that compares two things using like or as</a:t>
            </a:r>
          </a:p>
          <a:p>
            <a:pPr lvl="1"/>
            <a:r>
              <a:rPr lang="en-US" dirty="0"/>
              <a:t>Example:  The Stillness in the Room Was like the Stillness in the Air</a:t>
            </a:r>
            <a:r>
              <a:rPr lang="en-US" dirty="0" smtClean="0"/>
              <a:t>—</a:t>
            </a:r>
          </a:p>
          <a:p>
            <a:pPr lvl="1">
              <a:buNone/>
            </a:pPr>
            <a:endParaRPr lang="en-US" dirty="0"/>
          </a:p>
          <a:p>
            <a:pPr lvl="0"/>
            <a:r>
              <a:rPr lang="en-US" dirty="0"/>
              <a:t>Metaphor – a figure of speech that directly states a comparison between two things</a:t>
            </a:r>
          </a:p>
          <a:p>
            <a:pPr lvl="1"/>
            <a:r>
              <a:rPr lang="en-US" dirty="0"/>
              <a:t>Example:  “Hope” is the thing with feathers</a:t>
            </a:r>
            <a:r>
              <a:rPr lang="en-US" dirty="0" smtClean="0"/>
              <a:t>—</a:t>
            </a:r>
          </a:p>
          <a:p>
            <a:pPr lvl="1">
              <a:buNone/>
            </a:pPr>
            <a:endParaRPr lang="en-US" dirty="0"/>
          </a:p>
          <a:p>
            <a:pPr lvl="0"/>
            <a:r>
              <a:rPr lang="en-US" dirty="0"/>
              <a:t>Personification – a figure of speech in which an object, animal, idea is given human characteristics</a:t>
            </a:r>
          </a:p>
          <a:p>
            <a:pPr lvl="1"/>
            <a:r>
              <a:rPr lang="en-US" dirty="0"/>
              <a:t>Example: The simple News that Nature told</a:t>
            </a:r>
            <a:r>
              <a:rPr lang="en-US" dirty="0" smtClean="0"/>
              <a:t>—</a:t>
            </a:r>
          </a:p>
          <a:p>
            <a:pPr lvl="1">
              <a:buNone/>
            </a:pPr>
            <a:endParaRPr lang="en-US" dirty="0"/>
          </a:p>
          <a:p>
            <a:pPr lvl="0"/>
            <a:r>
              <a:rPr lang="en-US" dirty="0"/>
              <a:t>Paradox – a statement that seems to contradict itself but may suggest the truth</a:t>
            </a:r>
          </a:p>
          <a:p>
            <a:pPr lvl="1"/>
            <a:r>
              <a:rPr lang="en-US" dirty="0"/>
              <a:t>Example: Success is counted sweetest by those who never succeed.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Quatrain – four line stanzas</a:t>
            </a:r>
          </a:p>
          <a:p>
            <a:pPr lvl="1"/>
            <a:r>
              <a:rPr lang="en-US" dirty="0" smtClean="0"/>
              <a:t>Example: </a:t>
            </a:r>
          </a:p>
          <a:p>
            <a:pPr>
              <a:buNone/>
            </a:pPr>
            <a:r>
              <a:rPr lang="en-US" dirty="0" smtClean="0"/>
              <a:t>	 		I’m Nobody! Who are you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dirty="0" smtClean="0"/>
              <a:t>Are you—Nobody—Too?</a:t>
            </a:r>
          </a:p>
          <a:p>
            <a:pPr>
              <a:buNone/>
            </a:pPr>
            <a:r>
              <a:rPr lang="en-US" dirty="0" smtClean="0"/>
              <a:t>			Then there’s a pair of us?</a:t>
            </a:r>
          </a:p>
          <a:p>
            <a:pPr>
              <a:buNone/>
            </a:pPr>
            <a:r>
              <a:rPr lang="en-US" dirty="0" smtClean="0"/>
              <a:t>			Don’t tell! they’d advertise—you know!</a:t>
            </a:r>
          </a:p>
          <a:p>
            <a:pPr lvl="0"/>
            <a:r>
              <a:rPr lang="en-US" dirty="0" smtClean="0"/>
              <a:t>Slant Rhyme – rhymes that are not exact but only approximate to each other (also known as off rhymes)</a:t>
            </a:r>
          </a:p>
          <a:p>
            <a:pPr lvl="1"/>
            <a:r>
              <a:rPr lang="en-US" dirty="0" smtClean="0"/>
              <a:t>Example: </a:t>
            </a:r>
          </a:p>
          <a:p>
            <a:pPr>
              <a:buNone/>
            </a:pPr>
            <a:r>
              <a:rPr lang="en-US" dirty="0" smtClean="0"/>
              <a:t>			“Hope” is the thing with feathers—</a:t>
            </a:r>
          </a:p>
          <a:p>
            <a:pPr>
              <a:buNone/>
            </a:pPr>
            <a:r>
              <a:rPr lang="en-US" dirty="0" smtClean="0"/>
              <a:t>			That perches in the soul—</a:t>
            </a:r>
          </a:p>
          <a:p>
            <a:pPr>
              <a:buNone/>
            </a:pPr>
            <a:r>
              <a:rPr lang="en-US" dirty="0" smtClean="0"/>
              <a:t>			And sings the tune without the words—</a:t>
            </a:r>
          </a:p>
          <a:p>
            <a:pPr>
              <a:buNone/>
            </a:pPr>
            <a:r>
              <a:rPr lang="en-US" dirty="0" smtClean="0"/>
              <a:t>			And never stops—at all—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85</TotalTime>
  <Words>123</Words>
  <Application>Microsoft Office PowerPoint</Application>
  <PresentationFormat>On-screen Show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Review Literary Terms (Poetry) </vt:lpstr>
      <vt:lpstr>(Cont.)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Literary Terms (Poetry) </dc:title>
  <dc:creator>TPS</dc:creator>
  <cp:lastModifiedBy>TPS</cp:lastModifiedBy>
  <cp:revision>9</cp:revision>
  <dcterms:created xsi:type="dcterms:W3CDTF">2009-03-30T13:26:12Z</dcterms:created>
  <dcterms:modified xsi:type="dcterms:W3CDTF">2009-03-30T14:51:19Z</dcterms:modified>
</cp:coreProperties>
</file>